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6" r:id="rId6"/>
    <p:sldId id="266" r:id="rId7"/>
    <p:sldId id="258" r:id="rId8"/>
    <p:sldId id="267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49C6C-43FD-425D-BC73-8F3524474D30}" v="52" dt="2024-09-23T15:55:11.338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9/23/2024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avalryptfa@gmail.co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Cavalry PTFA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 and greet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95" y="697585"/>
            <a:ext cx="8893263" cy="6160415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Contact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859396"/>
          </a:xfrm>
        </p:spPr>
        <p:txBody>
          <a:bodyPr>
            <a:normAutofit fontScale="40000" lnSpcReduction="20000"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Contact</a:t>
            </a:r>
          </a:p>
          <a:p>
            <a:endParaRPr lang="en-US" u="sng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hlinkClick r:id="rId2"/>
              </a:rPr>
              <a:t>cavalryptfa@gmail.com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Cavalry PTFA / Facebook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Next meeting  11th November 5.15pm at school 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2017415"/>
            <a:ext cx="6230657" cy="350993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February</a:t>
            </a:r>
          </a:p>
          <a:p>
            <a:r>
              <a:rPr lang="en-GB" sz="2400" dirty="0"/>
              <a:t>2017 </a:t>
            </a:r>
            <a:endParaRPr lang="ru-R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7" y="2716712"/>
            <a:ext cx="4851352" cy="182706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Cavalry Parent, Teacher and Friends Association 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2017 first Disco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Scooter Rack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purchase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451728"/>
            <a:ext cx="8877760" cy="5062194"/>
          </a:xfrm>
        </p:spPr>
      </p:pic>
    </p:spTree>
    <p:extLst>
      <p:ext uri="{BB962C8B-B14F-4D97-AF65-F5344CB8AC3E}">
        <p14:creationId xmlns:p14="http://schemas.microsoft.com/office/powerpoint/2010/main" val="115338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continued to fundraise.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79705" indent="-179705"/>
            <a:endParaRPr lang="en-US" dirty="0"/>
          </a:p>
          <a:p>
            <a:pPr marL="179705" indent="-179705"/>
            <a:r>
              <a:rPr lang="en-US" dirty="0"/>
              <a:t>We meet every half term for one hour. </a:t>
            </a:r>
          </a:p>
          <a:p>
            <a:pPr marL="179705" indent="-179705"/>
            <a:r>
              <a:rPr lang="en-US" dirty="0"/>
              <a:t>3 Discos a year – Halloween, Valentines and Summer. </a:t>
            </a:r>
          </a:p>
          <a:p>
            <a:pPr marL="179705" indent="-179705"/>
            <a:r>
              <a:rPr lang="en-US" dirty="0"/>
              <a:t>Christmas and Summer raffles.</a:t>
            </a:r>
          </a:p>
          <a:p>
            <a:pPr marL="179705" indent="-179705"/>
            <a:r>
              <a:rPr lang="en-US" dirty="0"/>
              <a:t>Books after dark evening. </a:t>
            </a:r>
          </a:p>
          <a:p>
            <a:pPr marL="179705" indent="-179705"/>
            <a:r>
              <a:rPr lang="en-US" dirty="0"/>
              <a:t>Easter bingo evening. </a:t>
            </a:r>
          </a:p>
          <a:p>
            <a:pPr marL="179705" indent="-179705"/>
            <a:r>
              <a:rPr lang="en-US" dirty="0"/>
              <a:t>Hot chocolate and mince pies. </a:t>
            </a:r>
          </a:p>
          <a:p>
            <a:pPr marL="179705" indent="-179705"/>
            <a:r>
              <a:rPr lang="en-US" dirty="0"/>
              <a:t>Summer fayres.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367751" y="529724"/>
            <a:ext cx="4647699" cy="491094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787680"/>
            <a:ext cx="4150969" cy="820510"/>
          </a:xfrm>
        </p:spPr>
        <p:txBody>
          <a:bodyPr/>
          <a:lstStyle/>
          <a:p>
            <a:r>
              <a:rPr lang="en-US" sz="1200" dirty="0"/>
              <a:t>And more, during Covid – Virtual fundraisers – Spelling bee, crazy hair day and Race at your own pace.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 school uniform!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all parents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48" y="1248754"/>
            <a:ext cx="8367822" cy="552911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00" y="4223208"/>
            <a:ext cx="2889339" cy="25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74" y="2410808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dirty="0"/>
              <a:t>Every year we have managed to raise a significant amount to be able to provide children with more learning opportunities. </a:t>
            </a:r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64854676"/>
              </p:ext>
            </p:extLst>
          </p:nvPr>
        </p:nvGraphicFramePr>
        <p:xfrm>
          <a:off x="5159374" y="1161524"/>
          <a:ext cx="6115084" cy="546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306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241369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2394409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j-lt"/>
                        </a:rPr>
                        <a:t>Year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Raised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purchased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en-US" sz="1600" b="1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- 2020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£6.404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Litter bins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Bean bags/ cushions for outdoor classroom.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Microphones.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Toys for key stage 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Theatre</a:t>
                      </a:r>
                      <a:r>
                        <a:rPr lang="en-US" sz="1600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group.</a:t>
                      </a:r>
                      <a:endParaRPr lang="en-US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en-US" sz="1600" b="1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- 2021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£6,365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Books</a:t>
                      </a:r>
                      <a:r>
                        <a:rPr lang="en-US" sz="1600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and furniture for reading areas.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daily mile track. Magazine subscription. 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600" b="1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- 2022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£10,091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Timeline</a:t>
                      </a:r>
                      <a:r>
                        <a:rPr lang="en-US" sz="1600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wall art. Outdoor class room and pond area. Magazine subscription. 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en-US" sz="1600" b="1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-2023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£16,953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Magazine subscription. </a:t>
                      </a:r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en-US" sz="1600" i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years playground. 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875" y="4338084"/>
            <a:ext cx="3420334" cy="2169042"/>
          </a:xfrm>
        </p:spPr>
        <p:txBody>
          <a:bodyPr/>
          <a:lstStyle/>
          <a:p>
            <a:r>
              <a:rPr lang="en-US" dirty="0"/>
              <a:t>Not to forget year 6 leavers activity, ice poles for sports days and hot chocolates for books after dark. </a:t>
            </a:r>
          </a:p>
          <a:p>
            <a:endParaRPr lang="en-US" dirty="0"/>
          </a:p>
          <a:p>
            <a:r>
              <a:rPr lang="en-US" dirty="0"/>
              <a:t>School year 6 leavers hoodies.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88794"/>
            <a:ext cx="366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have we done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provide the Key stage one children with a more engaging play 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To provide furniture and items to make the years 2, 3, and 4 corridors more fun and captivating.</a:t>
            </a:r>
          </a:p>
          <a:p>
            <a:r>
              <a:rPr lang="en-US" dirty="0"/>
              <a:t>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09" y="122549"/>
            <a:ext cx="7877514" cy="512818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Continue with events.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100" y="368287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we need!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Team Work PNG Clipart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01" y="784339"/>
            <a:ext cx="9464642" cy="6796726"/>
          </a:xfrm>
          <a:prstGeom prst="rect">
            <a:avLst/>
          </a:prstGeom>
        </p:spPr>
      </p:pic>
      <p:sp>
        <p:nvSpPr>
          <p:cNvPr id="12" name="Right Arrow Callout 11"/>
          <p:cNvSpPr/>
          <p:nvPr/>
        </p:nvSpPr>
        <p:spPr>
          <a:xfrm>
            <a:off x="207520" y="159488"/>
            <a:ext cx="1828800" cy="2655047"/>
          </a:xfrm>
          <a:prstGeom prst="rightArrow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hour</a:t>
            </a:r>
          </a:p>
          <a:p>
            <a:pPr algn="ctr"/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 ½ term</a:t>
            </a:r>
          </a:p>
        </p:txBody>
      </p:sp>
      <p:sp>
        <p:nvSpPr>
          <p:cNvPr id="14" name="Right Arrow Callout 13"/>
          <p:cNvSpPr/>
          <p:nvPr/>
        </p:nvSpPr>
        <p:spPr>
          <a:xfrm>
            <a:off x="207520" y="3799367"/>
            <a:ext cx="1828800" cy="2655047"/>
          </a:xfrm>
          <a:prstGeom prst="rightArrow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 at events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369485" y="2260537"/>
            <a:ext cx="1749920" cy="2724346"/>
          </a:xfrm>
          <a:prstGeom prst="leftArrow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071257" y="3068712"/>
            <a:ext cx="1290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Local community support.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481594"/>
            <a:ext cx="5911036" cy="45600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Cavalry PTFA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310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Cavalry PTFA</vt:lpstr>
      <vt:lpstr>Cavalry Parent, Teacher and Friends Association </vt:lpstr>
      <vt:lpstr>Scooter Rack</vt:lpstr>
      <vt:lpstr>From then</vt:lpstr>
      <vt:lpstr>Free school uniform! </vt:lpstr>
      <vt:lpstr> </vt:lpstr>
      <vt:lpstr>What next</vt:lpstr>
      <vt:lpstr>What we need! </vt:lpstr>
      <vt:lpstr>Thank You!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</cp:revision>
  <dcterms:created xsi:type="dcterms:W3CDTF">2024-09-08T07:29:00Z</dcterms:created>
  <dcterms:modified xsi:type="dcterms:W3CDTF">2024-09-23T15:55:16Z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